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TOTAL NUMBER OF TESTS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6">
                  <a:tint val="77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74E4-4018-857B-6A27CDBC080C}"/>
              </c:ext>
            </c:extLst>
          </c:dPt>
          <c:dPt>
            <c:idx val="1"/>
            <c:bubble3D val="0"/>
            <c:spPr>
              <a:solidFill>
                <a:schemeClr val="accent6">
                  <a:shade val="76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74E4-4018-857B-6A27CDBC080C}"/>
              </c:ext>
            </c:extLst>
          </c:dPt>
          <c:dLbls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'Test report'!$B$4:$B$5</c:f>
              <c:strCache>
                <c:ptCount val="2"/>
                <c:pt idx="0">
                  <c:v>Passed</c:v>
                </c:pt>
                <c:pt idx="1">
                  <c:v>Failed</c:v>
                </c:pt>
              </c:strCache>
            </c:strRef>
          </c:cat>
          <c:val>
            <c:numRef>
              <c:f>'Test report'!$C$4:$C$5</c:f>
              <c:numCache>
                <c:formatCode>General</c:formatCode>
                <c:ptCount val="2"/>
                <c:pt idx="0">
                  <c:v>54</c:v>
                </c:pt>
                <c:pt idx="1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4E4-4018-857B-6A27CDBC080C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1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Functional Testing</a:t>
            </a:r>
          </a:p>
        </c:rich>
      </c:tx>
      <c:layout>
        <c:manualLayout>
          <c:xMode val="edge"/>
          <c:yMode val="edge"/>
          <c:x val="0.31556233595800526"/>
          <c:y val="3.2407407407407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9B94-43DD-9271-55663D04D709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9B94-43DD-9271-55663D04D709}"/>
              </c:ext>
            </c:extLst>
          </c:dPt>
          <c:dLbls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'Test report'!$B$4:$B$5</c:f>
              <c:strCache>
                <c:ptCount val="2"/>
                <c:pt idx="0">
                  <c:v>Passed</c:v>
                </c:pt>
                <c:pt idx="1">
                  <c:v>Failed</c:v>
                </c:pt>
              </c:strCache>
            </c:strRef>
          </c:cat>
          <c:val>
            <c:numRef>
              <c:f>'Test report'!$E$4:$E$5</c:f>
              <c:numCache>
                <c:formatCode>General</c:formatCode>
                <c:ptCount val="2"/>
                <c:pt idx="0">
                  <c:v>38</c:v>
                </c:pt>
                <c:pt idx="1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B94-43DD-9271-55663D04D709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1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Non-functional Testing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9C51-4B21-87B5-6C45BBDA042B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9C51-4B21-87B5-6C45BBDA042B}"/>
              </c:ext>
            </c:extLst>
          </c:dPt>
          <c:dLbls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'Test report'!$B$4:$B$5</c:f>
              <c:strCache>
                <c:ptCount val="2"/>
                <c:pt idx="0">
                  <c:v>Passed</c:v>
                </c:pt>
                <c:pt idx="1">
                  <c:v>Failed</c:v>
                </c:pt>
              </c:strCache>
            </c:strRef>
          </c:cat>
          <c:val>
            <c:numRef>
              <c:f>'Test report'!$F$4:$F$5</c:f>
              <c:numCache>
                <c:formatCode>General</c:formatCode>
                <c:ptCount val="2"/>
                <c:pt idx="0">
                  <c:v>16</c:v>
                </c:pt>
                <c:pt idx="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C51-4B21-87B5-6C45BBDA042B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1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DEFECT STATISTICS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C987-4A3F-8CA6-776447D19E85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C987-4A3F-8CA6-776447D19E85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C987-4A3F-8CA6-776447D19E85}"/>
              </c:ext>
            </c:extLst>
          </c:dPt>
          <c:dLbls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'Test report'!$H$4:$H$6</c:f>
              <c:strCache>
                <c:ptCount val="3"/>
                <c:pt idx="0">
                  <c:v>High</c:v>
                </c:pt>
                <c:pt idx="1">
                  <c:v>Medium</c:v>
                </c:pt>
                <c:pt idx="2">
                  <c:v>Low</c:v>
                </c:pt>
              </c:strCache>
            </c:strRef>
          </c:cat>
          <c:val>
            <c:numRef>
              <c:f>'Test report'!$I$4:$I$6</c:f>
              <c:numCache>
                <c:formatCode>General</c:formatCode>
                <c:ptCount val="3"/>
                <c:pt idx="0">
                  <c:v>4</c:v>
                </c:pt>
                <c:pt idx="1">
                  <c:v>4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C987-4A3F-8CA6-776447D19E85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ayout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1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7/1/2023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i="1" dirty="0" smtClean="0"/>
              <a:t>COLORED NOTES</a:t>
            </a:r>
            <a:endParaRPr lang="en-GB" b="1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Testing of the Microsoft app</a:t>
            </a:r>
          </a:p>
          <a:p>
            <a:r>
              <a:rPr lang="en-GB" sz="1100" dirty="0"/>
              <a:t>https://apps.microsoft.com/store/detail/colored-note/9NBLGGH51BL1</a:t>
            </a:r>
            <a:endParaRPr lang="en-GB" sz="1100" dirty="0" smtClean="0"/>
          </a:p>
          <a:p>
            <a:r>
              <a:rPr lang="en-GB" sz="1600" dirty="0" smtClean="0"/>
              <a:t>Environment: Windows 10</a:t>
            </a:r>
          </a:p>
          <a:p>
            <a:r>
              <a:rPr lang="en-GB" sz="1600" dirty="0" smtClean="0"/>
              <a:t>OS Build 19044.3086</a:t>
            </a:r>
            <a:endParaRPr lang="en-GB" sz="1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562" y="2209801"/>
            <a:ext cx="2065338" cy="213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913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1219199"/>
          </a:xfrm>
        </p:spPr>
        <p:txBody>
          <a:bodyPr>
            <a:normAutofit/>
          </a:bodyPr>
          <a:lstStyle/>
          <a:p>
            <a:r>
              <a:rPr lang="en-GB" sz="5400" b="1" i="1" dirty="0" smtClean="0"/>
              <a:t>COLORED </a:t>
            </a:r>
            <a:r>
              <a:rPr lang="en-GB" sz="5400" b="1" i="1" dirty="0" err="1" smtClean="0"/>
              <a:t>NoTES</a:t>
            </a:r>
            <a:endParaRPr lang="en-GB" sz="5400" b="1" i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1625600"/>
            <a:ext cx="9906000" cy="4572000"/>
          </a:xfrm>
        </p:spPr>
        <p:txBody>
          <a:bodyPr>
            <a:normAutofit fontScale="85000" lnSpcReduction="20000"/>
          </a:bodyPr>
          <a:lstStyle/>
          <a:p>
            <a:r>
              <a:rPr lang="en-GB" dirty="0" err="1"/>
              <a:t>Colored</a:t>
            </a:r>
            <a:r>
              <a:rPr lang="en-GB" dirty="0"/>
              <a:t> Notes simple and easy to use. Write notes, reminders, messages, to-do lists and shopping. Intuitive interface, easy operation, the original design, a great feature set . Handwritten text, photos, and text input from the keyboard.</a:t>
            </a:r>
          </a:p>
          <a:p>
            <a:endParaRPr lang="en-GB" dirty="0"/>
          </a:p>
          <a:p>
            <a:r>
              <a:rPr lang="en-GB" dirty="0"/>
              <a:t>* Features *</a:t>
            </a:r>
          </a:p>
          <a:p>
            <a:r>
              <a:rPr lang="en-GB" dirty="0"/>
              <a:t>• Draw directly on your display</a:t>
            </a:r>
          </a:p>
          <a:p>
            <a:r>
              <a:rPr lang="en-GB" dirty="0"/>
              <a:t>• Create a to-do list (Shopping List) </a:t>
            </a:r>
          </a:p>
          <a:p>
            <a:r>
              <a:rPr lang="en-GB" dirty="0"/>
              <a:t>• Ample room for text editing</a:t>
            </a:r>
          </a:p>
          <a:p>
            <a:r>
              <a:rPr lang="en-GB" dirty="0"/>
              <a:t>• 16 themes</a:t>
            </a:r>
          </a:p>
          <a:p>
            <a:r>
              <a:rPr lang="en-GB" dirty="0"/>
              <a:t>• Each note its </a:t>
            </a:r>
            <a:r>
              <a:rPr lang="en-GB" dirty="0" err="1"/>
              <a:t>color</a:t>
            </a:r>
            <a:endParaRPr lang="en-GB" dirty="0"/>
          </a:p>
          <a:p>
            <a:r>
              <a:rPr lang="en-GB" dirty="0"/>
              <a:t>• Type notes - list or tile</a:t>
            </a:r>
          </a:p>
          <a:p>
            <a:r>
              <a:rPr lang="en-GB" dirty="0"/>
              <a:t>• Sorting notes by </a:t>
            </a:r>
            <a:r>
              <a:rPr lang="en-GB" dirty="0" err="1"/>
              <a:t>color</a:t>
            </a:r>
            <a:endParaRPr lang="en-GB" dirty="0"/>
          </a:p>
          <a:p>
            <a:r>
              <a:rPr lang="en-GB" dirty="0"/>
              <a:t>• Adding photos to a note</a:t>
            </a:r>
          </a:p>
          <a:p>
            <a:r>
              <a:rPr lang="en-GB" dirty="0"/>
              <a:t>• Selecting photos from the gallery or a picture in real time</a:t>
            </a:r>
          </a:p>
        </p:txBody>
      </p:sp>
    </p:spTree>
    <p:extLst>
      <p:ext uri="{BB962C8B-B14F-4D97-AF65-F5344CB8AC3E}">
        <p14:creationId xmlns:p14="http://schemas.microsoft.com/office/powerpoint/2010/main" val="2869231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495299"/>
          </a:xfrm>
        </p:spPr>
        <p:txBody>
          <a:bodyPr>
            <a:noAutofit/>
          </a:bodyPr>
          <a:lstStyle/>
          <a:p>
            <a:pPr algn="l"/>
            <a:r>
              <a:rPr lang="en-GB" sz="2800" b="1" i="1" u="sng" dirty="0" smtClean="0"/>
              <a:t>TESTING REVIEW REPORT</a:t>
            </a:r>
            <a:endParaRPr lang="en-GB" sz="2800" b="1" i="1" u="sn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2743200"/>
            <a:ext cx="8676222" cy="2413000"/>
          </a:xfrm>
        </p:spPr>
        <p:txBody>
          <a:bodyPr/>
          <a:lstStyle/>
          <a:p>
            <a:endParaRPr lang="en-GB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7074055"/>
              </p:ext>
            </p:extLst>
          </p:nvPr>
        </p:nvGraphicFramePr>
        <p:xfrm>
          <a:off x="546101" y="1258888"/>
          <a:ext cx="5092700" cy="1981199"/>
        </p:xfrm>
        <a:graphic>
          <a:graphicData uri="http://schemas.openxmlformats.org/drawingml/2006/table">
            <a:tbl>
              <a:tblPr/>
              <a:tblGrid>
                <a:gridCol w="1201743">
                  <a:extLst>
                    <a:ext uri="{9D8B030D-6E8A-4147-A177-3AD203B41FA5}">
                      <a16:colId xmlns:a16="http://schemas.microsoft.com/office/drawing/2014/main" val="2942681780"/>
                    </a:ext>
                  </a:extLst>
                </a:gridCol>
                <a:gridCol w="873994">
                  <a:extLst>
                    <a:ext uri="{9D8B030D-6E8A-4147-A177-3AD203B41FA5}">
                      <a16:colId xmlns:a16="http://schemas.microsoft.com/office/drawing/2014/main" val="3938558843"/>
                    </a:ext>
                  </a:extLst>
                </a:gridCol>
                <a:gridCol w="1030866">
                  <a:extLst>
                    <a:ext uri="{9D8B030D-6E8A-4147-A177-3AD203B41FA5}">
                      <a16:colId xmlns:a16="http://schemas.microsoft.com/office/drawing/2014/main" val="1635510015"/>
                    </a:ext>
                  </a:extLst>
                </a:gridCol>
                <a:gridCol w="885200">
                  <a:extLst>
                    <a:ext uri="{9D8B030D-6E8A-4147-A177-3AD203B41FA5}">
                      <a16:colId xmlns:a16="http://schemas.microsoft.com/office/drawing/2014/main" val="3054331389"/>
                    </a:ext>
                  </a:extLst>
                </a:gridCol>
                <a:gridCol w="1100897">
                  <a:extLst>
                    <a:ext uri="{9D8B030D-6E8A-4147-A177-3AD203B41FA5}">
                      <a16:colId xmlns:a16="http://schemas.microsoft.com/office/drawing/2014/main" val="4125428787"/>
                    </a:ext>
                  </a:extLst>
                </a:gridCol>
              </a:tblGrid>
              <a:tr h="44167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TESTING REVIEW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5166973"/>
                  </a:ext>
                </a:extLst>
              </a:tr>
              <a:tr h="444955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Types of tests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D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Number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D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D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FUNCTIONAL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D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NON-FUNCTIONAL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D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1873404"/>
                  </a:ext>
                </a:extLst>
              </a:tr>
              <a:tr h="364858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Passed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B6DD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2159758"/>
                  </a:ext>
                </a:extLst>
              </a:tr>
              <a:tr h="364858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Failed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D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3036375"/>
                  </a:ext>
                </a:extLst>
              </a:tr>
              <a:tr h="364858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4538744"/>
                  </a:ext>
                </a:extLst>
              </a:tr>
            </a:tbl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7141925"/>
              </p:ext>
            </p:extLst>
          </p:nvPr>
        </p:nvGraphicFramePr>
        <p:xfrm>
          <a:off x="6331484" y="897731"/>
          <a:ext cx="4095750" cy="24114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9998141"/>
              </p:ext>
            </p:extLst>
          </p:nvPr>
        </p:nvGraphicFramePr>
        <p:xfrm>
          <a:off x="546101" y="3798887"/>
          <a:ext cx="4438650" cy="2714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0628752"/>
              </p:ext>
            </p:extLst>
          </p:nvPr>
        </p:nvGraphicFramePr>
        <p:xfrm>
          <a:off x="5943600" y="3798886"/>
          <a:ext cx="4703762" cy="2714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221124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6768950"/>
              </p:ext>
            </p:extLst>
          </p:nvPr>
        </p:nvGraphicFramePr>
        <p:xfrm>
          <a:off x="1206501" y="1777999"/>
          <a:ext cx="3429000" cy="1727203"/>
        </p:xfrm>
        <a:graphic>
          <a:graphicData uri="http://schemas.openxmlformats.org/drawingml/2006/table">
            <a:tbl>
              <a:tblPr/>
              <a:tblGrid>
                <a:gridCol w="2002336">
                  <a:extLst>
                    <a:ext uri="{9D8B030D-6E8A-4147-A177-3AD203B41FA5}">
                      <a16:colId xmlns:a16="http://schemas.microsoft.com/office/drawing/2014/main" val="1247449150"/>
                    </a:ext>
                  </a:extLst>
                </a:gridCol>
                <a:gridCol w="1426664">
                  <a:extLst>
                    <a:ext uri="{9D8B030D-6E8A-4147-A177-3AD203B41FA5}">
                      <a16:colId xmlns:a16="http://schemas.microsoft.com/office/drawing/2014/main" val="3649069400"/>
                    </a:ext>
                  </a:extLst>
                </a:gridCol>
              </a:tblGrid>
              <a:tr h="336658"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DEFECT STATISTICS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0818301"/>
                  </a:ext>
                </a:extLst>
              </a:tr>
              <a:tr h="27810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Priority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D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Number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D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8066931"/>
                  </a:ext>
                </a:extLst>
              </a:tr>
              <a:tr h="27810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B6DD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405369"/>
                  </a:ext>
                </a:extLst>
              </a:tr>
              <a:tr h="27810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DD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8190594"/>
                  </a:ext>
                </a:extLst>
              </a:tr>
              <a:tr h="27810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Low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D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7011708"/>
                  </a:ext>
                </a:extLst>
              </a:tr>
              <a:tr h="27810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271483"/>
                  </a:ext>
                </a:extLst>
              </a:tr>
            </a:tbl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59234529"/>
              </p:ext>
            </p:extLst>
          </p:nvPr>
        </p:nvGraphicFramePr>
        <p:xfrm>
          <a:off x="5518150" y="1473201"/>
          <a:ext cx="5518150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Rectangle 6"/>
          <p:cNvSpPr/>
          <p:nvPr/>
        </p:nvSpPr>
        <p:spPr>
          <a:xfrm>
            <a:off x="333376" y="3989170"/>
            <a:ext cx="5175250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u="sng" dirty="0"/>
              <a:t>SUMMARY REPORT</a:t>
            </a:r>
            <a:r>
              <a:rPr lang="en-GB" dirty="0"/>
              <a:t/>
            </a:r>
            <a:br>
              <a:rPr lang="en-GB" dirty="0"/>
            </a:br>
            <a:endParaRPr lang="en-GB" dirty="0" smtClean="0"/>
          </a:p>
          <a:p>
            <a:pPr marL="342900" indent="-342900">
              <a:buAutoNum type="arabicPeriod"/>
            </a:pPr>
            <a:r>
              <a:rPr lang="en-GB" b="1" dirty="0" smtClean="0"/>
              <a:t>11 </a:t>
            </a:r>
            <a:r>
              <a:rPr lang="en-GB" b="1" dirty="0"/>
              <a:t>Defects ( 4 HIGH priority, 4 MEDIUM priority and 3 LOW priority) found</a:t>
            </a:r>
            <a:br>
              <a:rPr lang="en-GB" b="1" dirty="0"/>
            </a:br>
            <a:endParaRPr lang="en-GB" b="1" dirty="0" smtClean="0"/>
          </a:p>
          <a:p>
            <a:pPr marL="342900" indent="-342900">
              <a:buAutoNum type="arabicPeriod"/>
            </a:pPr>
            <a:r>
              <a:rPr lang="en-GB" b="1" dirty="0" smtClean="0"/>
              <a:t> </a:t>
            </a:r>
            <a:r>
              <a:rPr lang="en-GB" b="1" dirty="0"/>
              <a:t>5 IMPROVEMENTS </a:t>
            </a:r>
            <a:r>
              <a:rPr lang="en-GB" b="1" dirty="0" smtClean="0"/>
              <a:t>suggested</a:t>
            </a:r>
            <a:endParaRPr lang="lt-LT" b="1" dirty="0" smtClean="0"/>
          </a:p>
          <a:p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952500" y="647700"/>
            <a:ext cx="5016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i="1" u="sng" dirty="0" smtClean="0"/>
              <a:t>DEFECT STATISTICS</a:t>
            </a:r>
            <a:endParaRPr lang="en-GB" sz="3600" b="1" i="1" u="sng" dirty="0"/>
          </a:p>
        </p:txBody>
      </p:sp>
    </p:spTree>
    <p:extLst>
      <p:ext uri="{BB962C8B-B14F-4D97-AF65-F5344CB8AC3E}">
        <p14:creationId xmlns:p14="http://schemas.microsoft.com/office/powerpoint/2010/main" val="558867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612" y="889000"/>
            <a:ext cx="8676222" cy="1803400"/>
          </a:xfrm>
        </p:spPr>
        <p:txBody>
          <a:bodyPr>
            <a:normAutofit fontScale="90000"/>
          </a:bodyPr>
          <a:lstStyle/>
          <a:p>
            <a:r>
              <a:rPr lang="en-GB" sz="6000" b="1" i="1" u="sng" dirty="0" smtClean="0"/>
              <a:t>SMOKE TEST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1676400"/>
            <a:ext cx="8676222" cy="41148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App’s Installation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Location of downloaded file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Making </a:t>
            </a:r>
            <a:r>
              <a:rPr lang="en-GB" dirty="0"/>
              <a:t>a</a:t>
            </a:r>
            <a:r>
              <a:rPr lang="en-GB" dirty="0" smtClean="0"/>
              <a:t> simple NOTE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Open created NOTE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Check if created NOTE has been saved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App’s Uninstallation</a:t>
            </a:r>
          </a:p>
          <a:p>
            <a:endParaRPr lang="en-GB" dirty="0"/>
          </a:p>
        </p:txBody>
      </p:sp>
      <p:sp>
        <p:nvSpPr>
          <p:cNvPr id="4" name="Right Arrow 3"/>
          <p:cNvSpPr/>
          <p:nvPr/>
        </p:nvSpPr>
        <p:spPr>
          <a:xfrm>
            <a:off x="2616200" y="466090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3860800" y="4749800"/>
            <a:ext cx="330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>
                <a:latin typeface="Baskerville Old Face" panose="02020602080505020303" pitchFamily="18" charset="0"/>
              </a:rPr>
              <a:t>All SMOKE TEST’s  - PASS</a:t>
            </a:r>
            <a:endParaRPr lang="en-GB" b="1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742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600" b="1" dirty="0" smtClean="0"/>
              <a:t>‘’BUG ‘’ That remembered the most </a:t>
            </a:r>
            <a:endParaRPr lang="en-GB" sz="3600" b="1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03813" y="1467572"/>
            <a:ext cx="5943600" cy="4310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386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571500"/>
            <a:ext cx="9905998" cy="1905000"/>
          </a:xfrm>
        </p:spPr>
        <p:txBody>
          <a:bodyPr/>
          <a:lstStyle/>
          <a:p>
            <a:r>
              <a:rPr lang="en-GB" b="1" i="1" u="sng" dirty="0" smtClean="0"/>
              <a:t>App’s ‘’</a:t>
            </a:r>
            <a:r>
              <a:rPr lang="en-GB" b="1" i="1" u="sng" dirty="0" err="1" smtClean="0"/>
              <a:t>Colored</a:t>
            </a:r>
            <a:r>
              <a:rPr lang="en-GB" b="1" i="1" u="sng" dirty="0" smtClean="0"/>
              <a:t> notes’’ </a:t>
            </a:r>
            <a:r>
              <a:rPr lang="en-GB" sz="2400" b="1" i="1" u="sng" dirty="0" smtClean="0"/>
              <a:t>suggestions for improvements</a:t>
            </a:r>
            <a:endParaRPr lang="en-GB" sz="24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0900" y="2159000"/>
            <a:ext cx="3086100" cy="4356099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dirty="0" smtClean="0"/>
              <a:t>Often asked questions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/>
              <a:t>MENU field – more understandable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/>
              <a:t>Create account – make it more clearer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/>
              <a:t>Memo/reminder – add more function’s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/>
              <a:t>Memo/reminder – delete option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178300" y="2159000"/>
            <a:ext cx="3771899" cy="21209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7029" y="2171700"/>
            <a:ext cx="3962742" cy="2108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8300" y="4432300"/>
            <a:ext cx="3771899" cy="217036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7028" y="4432300"/>
            <a:ext cx="3962743" cy="217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8244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100</TotalTime>
  <Words>249</Words>
  <Application>Microsoft Office PowerPoint</Application>
  <PresentationFormat>Widescreen</PresentationFormat>
  <Paragraphs>79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Baskerville Old Face</vt:lpstr>
      <vt:lpstr>Calibri</vt:lpstr>
      <vt:lpstr>Century Gothic</vt:lpstr>
      <vt:lpstr>Mesh</vt:lpstr>
      <vt:lpstr>COLORED NOTES</vt:lpstr>
      <vt:lpstr>COLORED NoTES</vt:lpstr>
      <vt:lpstr>TESTING REVIEW REPORT</vt:lpstr>
      <vt:lpstr>PowerPoint Presentation</vt:lpstr>
      <vt:lpstr>SMOKE TEST  </vt:lpstr>
      <vt:lpstr>‘’BUG ‘’ That remembered the most </vt:lpstr>
      <vt:lpstr>App’s ‘’Colored notes’’ suggestions for 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COLORED NOTE</dc:title>
  <dc:creator>Erika J</dc:creator>
  <cp:lastModifiedBy>Erika J</cp:lastModifiedBy>
  <cp:revision>12</cp:revision>
  <dcterms:created xsi:type="dcterms:W3CDTF">2023-07-01T09:45:00Z</dcterms:created>
  <dcterms:modified xsi:type="dcterms:W3CDTF">2023-07-01T11:25:39Z</dcterms:modified>
</cp:coreProperties>
</file>

<file path=docProps/thumbnail.jpeg>
</file>